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4" r:id="rId2"/>
    <p:sldMasterId id="2147483660" r:id="rId3"/>
    <p:sldMasterId id="2147483672" r:id="rId4"/>
  </p:sldMasterIdLst>
  <p:sldIdLst>
    <p:sldId id="256" r:id="rId5"/>
    <p:sldId id="271" r:id="rId6"/>
    <p:sldId id="257" r:id="rId7"/>
    <p:sldId id="260" r:id="rId8"/>
    <p:sldId id="273" r:id="rId9"/>
    <p:sldId id="262" r:id="rId10"/>
    <p:sldId id="266" r:id="rId11"/>
    <p:sldId id="265" r:id="rId12"/>
    <p:sldId id="264" r:id="rId13"/>
    <p:sldId id="261" r:id="rId14"/>
    <p:sldId id="267" r:id="rId15"/>
    <p:sldId id="259" r:id="rId16"/>
    <p:sldId id="263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4708"/>
  </p:normalViewPr>
  <p:slideViewPr>
    <p:cSldViewPr snapToGrid="0" snapToObjects="1">
      <p:cViewPr varScale="1">
        <p:scale>
          <a:sx n="121" d="100"/>
          <a:sy n="121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46F94-BFEF-7F4B-B630-CC16048F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7C7DA-862C-E242-B6E5-81CF47753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78A3D-1246-1E46-87C7-8C665C6F7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3C85-A509-2641-BC5E-FB873E7C1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0D385-6914-BC49-A1AD-BA978F54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E6424E-41B7-AD47-9504-ABD9B4DFB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40050" y="927100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52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54126-E06F-D048-A0E0-7F08F3AB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A835C0-A403-B340-9C1D-68161D65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C3ECD-A338-A14B-A370-3C65C2627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9AF35-A705-B14F-AF84-8835A0F5B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8E25F-1CE5-6A48-B45D-C4EB802A3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95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AEC838-70B6-C740-9F32-019CD053C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2553A6-2F34-4E4D-B56C-169A865E5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32789-1D48-6A41-BA73-AD627BCF3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3A07B-7862-674C-838E-9E976C2A5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8B6B3-82A6-8447-A984-2C707720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52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46F94-BFEF-7F4B-B630-CC16048F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7C7DA-862C-E242-B6E5-81CF47753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78A3D-1246-1E46-87C7-8C665C6F7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3C85-A509-2641-BC5E-FB873E7C1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0D385-6914-BC49-A1AD-BA978F54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30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74042-28D5-F644-817F-BD69CF8B4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57CAC-36E0-9342-B162-6626AEC2D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8D2F4-5F32-B045-8398-A7B2A400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303-8A3E-5246-BE72-9BB1CC99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EB8A4-6B8A-FD42-B13B-1C25C039F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3D2A3-3461-7349-89A0-1B84CCDB6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A0CD3-6C23-2843-9EEB-68F072663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05FFC-BA82-C445-9EDE-C6942656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22134-A03A-D14A-9489-C3876F0A1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F5D50-1982-3945-95C8-635C25E4C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29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D5CC-6952-524E-B59B-261148AC6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D3B87-45C7-524B-83AB-2E43D791D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71C35-6D48-C945-A8CB-DBAF52EC1D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58823-9F16-9A49-9A3C-AB2111A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F8E42-D1DF-DD45-91DE-B9427F77E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56FAD-E91F-684B-8A44-E5BFE64F3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47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F23C7-7B9B-7342-AF56-B669A20E0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BB11A-D4AE-0843-82C5-6E893DB8B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586B99-227D-834D-897A-FF5C01A84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BDF105-831A-BC44-AADC-A41723EA2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92A386-AA95-1646-8D57-E5EED3B8FE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12C2F8-14F9-A04E-840F-6DF1C4E41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D78D72-2563-264F-B077-2CC9BA60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5B4E80-4621-FA43-821F-45680DF0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4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461ED-347B-174B-9E7A-A4BA10F9C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014CEA-34B9-E449-80A4-348FC3E25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F89B1B-922B-4B43-9A26-48BC5359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A29E71-2616-F842-B996-A6693D3C5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8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D43281-5130-DB41-BFFE-798E1717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1AE9B-195B-4E47-89F2-78D5747BE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921293-CE2E-A845-98D9-64AC2FFB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714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77194-E56F-3A43-8DF1-CCA073ED7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686CC-7DD6-C24F-964A-A946180AF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A5FCD8-2D2E-BB46-98A3-A75D5ACCA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6A4254-0CD0-AF42-88AF-09E3B8051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6319-89D5-0546-AB44-C0C8EAF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05BE1C-65E3-5145-B764-D529DF1E0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6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74042-28D5-F644-817F-BD69CF8B4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57CAC-36E0-9342-B162-6626AEC2D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8D2F4-5F32-B045-8398-A7B2A400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303-8A3E-5246-BE72-9BB1CC99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EB8A4-6B8A-FD42-B13B-1C25C039F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37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4567D-C252-7742-967B-5D874D468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8FB61-A403-5848-9CA2-B4E5C20777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A13134-319F-BA42-8CEC-58A4CE210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4D37C8-F9B2-AA4C-8243-F008084F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ADC77-6173-C945-8853-37A757B05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12F1E6-985B-554F-9F43-7C654F372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04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54126-E06F-D048-A0E0-7F08F3AB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A835C0-A403-B340-9C1D-68161D65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C3ECD-A338-A14B-A370-3C65C2627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9AF35-A705-B14F-AF84-8835A0F5B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8E25F-1CE5-6A48-B45D-C4EB802A3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883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AEC838-70B6-C740-9F32-019CD053C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2553A6-2F34-4E4D-B56C-169A865E5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32789-1D48-6A41-BA73-AD627BCF3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3A07B-7862-674C-838E-9E976C2A5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8B6B3-82A6-8447-A984-2C707720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58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46F94-BFEF-7F4B-B630-CC16048F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7C7DA-862C-E242-B6E5-81CF47753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78A3D-1246-1E46-87C7-8C665C6F7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3C85-A509-2641-BC5E-FB873E7C1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0D385-6914-BC49-A1AD-BA978F54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527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74042-28D5-F644-817F-BD69CF8B4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57CAC-36E0-9342-B162-6626AEC2D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8D2F4-5F32-B045-8398-A7B2A400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303-8A3E-5246-BE72-9BB1CC99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EB8A4-6B8A-FD42-B13B-1C25C039F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0407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3D2A3-3461-7349-89A0-1B84CCDB6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A0CD3-6C23-2843-9EEB-68F072663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05FFC-BA82-C445-9EDE-C6942656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22134-A03A-D14A-9489-C3876F0A1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F5D50-1982-3945-95C8-635C25E4C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675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D5CC-6952-524E-B59B-261148AC6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D3B87-45C7-524B-83AB-2E43D791D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71C35-6D48-C945-A8CB-DBAF52EC1D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58823-9F16-9A49-9A3C-AB2111A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F8E42-D1DF-DD45-91DE-B9427F77E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56FAD-E91F-684B-8A44-E5BFE64F3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90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F23C7-7B9B-7342-AF56-B669A20E0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BB11A-D4AE-0843-82C5-6E893DB8B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586B99-227D-834D-897A-FF5C01A84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BDF105-831A-BC44-AADC-A41723EA2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92A386-AA95-1646-8D57-E5EED3B8FE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12C2F8-14F9-A04E-840F-6DF1C4E41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D78D72-2563-264F-B077-2CC9BA60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5B4E80-4621-FA43-821F-45680DF0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617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461ED-347B-174B-9E7A-A4BA10F9C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014CEA-34B9-E449-80A4-348FC3E25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F89B1B-922B-4B43-9A26-48BC5359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A29E71-2616-F842-B996-A6693D3C5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302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D43281-5130-DB41-BFFE-798E1717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1AE9B-195B-4E47-89F2-78D5747BE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921293-CE2E-A845-98D9-64AC2FFB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93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3D2A3-3461-7349-89A0-1B84CCDB6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A0CD3-6C23-2843-9EEB-68F072663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05FFC-BA82-C445-9EDE-C6942656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22134-A03A-D14A-9489-C3876F0A1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F5D50-1982-3945-95C8-635C25E4C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742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77194-E56F-3A43-8DF1-CCA073ED7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686CC-7DD6-C24F-964A-A946180AF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A5FCD8-2D2E-BB46-98A3-A75D5ACCA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6A4254-0CD0-AF42-88AF-09E3B8051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6319-89D5-0546-AB44-C0C8EAF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05BE1C-65E3-5145-B764-D529DF1E0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479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4567D-C252-7742-967B-5D874D468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8FB61-A403-5848-9CA2-B4E5C20777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A13134-319F-BA42-8CEC-58A4CE210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4D37C8-F9B2-AA4C-8243-F008084F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ADC77-6173-C945-8853-37A757B05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12F1E6-985B-554F-9F43-7C654F372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218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54126-E06F-D048-A0E0-7F08F3AB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A835C0-A403-B340-9C1D-68161D65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C3ECD-A338-A14B-A370-3C65C2627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9AF35-A705-B14F-AF84-8835A0F5B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8E25F-1CE5-6A48-B45D-C4EB802A3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35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AEC838-70B6-C740-9F32-019CD053C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2553A6-2F34-4E4D-B56C-169A865E5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32789-1D48-6A41-BA73-AD627BCF3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3A07B-7862-674C-838E-9E976C2A5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8B6B3-82A6-8447-A984-2C707720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889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46F94-BFEF-7F4B-B630-CC16048F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7C7DA-862C-E242-B6E5-81CF47753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78A3D-1246-1E46-87C7-8C665C6F7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3C85-A509-2641-BC5E-FB873E7C1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0D385-6914-BC49-A1AD-BA978F54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5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74042-28D5-F644-817F-BD69CF8B4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57CAC-36E0-9342-B162-6626AEC2D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8D2F4-5F32-B045-8398-A7B2A400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C8303-8A3E-5246-BE72-9BB1CC99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EB8A4-6B8A-FD42-B13B-1C25C039F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748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3D2A3-3461-7349-89A0-1B84CCDB6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A0CD3-6C23-2843-9EEB-68F072663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05FFC-BA82-C445-9EDE-C6942656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22134-A03A-D14A-9489-C3876F0A1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F5D50-1982-3945-95C8-635C25E4C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8416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D5CC-6952-524E-B59B-261148AC6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D3B87-45C7-524B-83AB-2E43D791D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71C35-6D48-C945-A8CB-DBAF52EC1D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58823-9F16-9A49-9A3C-AB2111A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F8E42-D1DF-DD45-91DE-B9427F77E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56FAD-E91F-684B-8A44-E5BFE64F3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56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F23C7-7B9B-7342-AF56-B669A20E0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BB11A-D4AE-0843-82C5-6E893DB8B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586B99-227D-834D-897A-FF5C01A84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BDF105-831A-BC44-AADC-A41723EA2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92A386-AA95-1646-8D57-E5EED3B8FE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12C2F8-14F9-A04E-840F-6DF1C4E41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D78D72-2563-264F-B077-2CC9BA60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5B4E80-4621-FA43-821F-45680DF0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648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461ED-347B-174B-9E7A-A4BA10F9C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014CEA-34B9-E449-80A4-348FC3E25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F89B1B-922B-4B43-9A26-48BC5359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A29E71-2616-F842-B996-A6693D3C5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3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D5CC-6952-524E-B59B-261148AC6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D3B87-45C7-524B-83AB-2E43D791DD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71C35-6D48-C945-A8CB-DBAF52EC1D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58823-9F16-9A49-9A3C-AB2111A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F8E42-D1DF-DD45-91DE-B9427F77E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56FAD-E91F-684B-8A44-E5BFE64F3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903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D43281-5130-DB41-BFFE-798E1717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1AE9B-195B-4E47-89F2-78D5747BE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921293-CE2E-A845-98D9-64AC2FFB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586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77194-E56F-3A43-8DF1-CCA073ED7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686CC-7DD6-C24F-964A-A946180AF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A5FCD8-2D2E-BB46-98A3-A75D5ACCA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6A4254-0CD0-AF42-88AF-09E3B8051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6319-89D5-0546-AB44-C0C8EAF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05BE1C-65E3-5145-B764-D529DF1E0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781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4567D-C252-7742-967B-5D874D468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8FB61-A403-5848-9CA2-B4E5C20777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A13134-319F-BA42-8CEC-58A4CE210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4D37C8-F9B2-AA4C-8243-F008084F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ADC77-6173-C945-8853-37A757B05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12F1E6-985B-554F-9F43-7C654F372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072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54126-E06F-D048-A0E0-7F08F3AB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A835C0-A403-B340-9C1D-68161D65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C3ECD-A338-A14B-A370-3C65C2627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9AF35-A705-B14F-AF84-8835A0F5B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8E25F-1CE5-6A48-B45D-C4EB802A3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7813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AEC838-70B6-C740-9F32-019CD053C8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2553A6-2F34-4E4D-B56C-169A865E5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32789-1D48-6A41-BA73-AD627BCF3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3A07B-7862-674C-838E-9E976C2A5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8B6B3-82A6-8447-A984-2C707720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51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F23C7-7B9B-7342-AF56-B669A20E0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BB11A-D4AE-0843-82C5-6E893DB8B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586B99-227D-834D-897A-FF5C01A84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BDF105-831A-BC44-AADC-A41723EA2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92A386-AA95-1646-8D57-E5EED3B8FE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12C2F8-14F9-A04E-840F-6DF1C4E41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D78D72-2563-264F-B077-2CC9BA60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5B4E80-4621-FA43-821F-45680DF0C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7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461ED-347B-174B-9E7A-A4BA10F9C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014CEA-34B9-E449-80A4-348FC3E25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F89B1B-922B-4B43-9A26-48BC5359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A29E71-2616-F842-B996-A6693D3C5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0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D43281-5130-DB41-BFFE-798E1717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1AE9B-195B-4E47-89F2-78D5747BE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921293-CE2E-A845-98D9-64AC2FFB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36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77194-E56F-3A43-8DF1-CCA073ED7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686CC-7DD6-C24F-964A-A946180AF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A5FCD8-2D2E-BB46-98A3-A75D5ACCA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6A4254-0CD0-AF42-88AF-09E3B8051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6319-89D5-0546-AB44-C0C8EAF5B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05BE1C-65E3-5145-B764-D529DF1E0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4567D-C252-7742-967B-5D874D468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8FB61-A403-5848-9CA2-B4E5C20777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A13134-319F-BA42-8CEC-58A4CE210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4D37C8-F9B2-AA4C-8243-F008084F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ADC77-6173-C945-8853-37A757B05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12F1E6-985B-554F-9F43-7C654F372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12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D41129-F37F-AA43-BD60-ECDD167C7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022D92-4651-7D4E-9CD9-7A114B94C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3736E-1322-E648-BF85-17DD705521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7A1E3-D7B4-EE4B-9823-88E242A21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401C7-263D-2644-A118-B7F827F86D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D41129-F37F-AA43-BD60-ECDD167C7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022D92-4651-7D4E-9CD9-7A114B94C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3736E-1322-E648-BF85-17DD705521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7A1E3-D7B4-EE4B-9823-88E242A21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401C7-263D-2644-A118-B7F827F86D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9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D41129-F37F-AA43-BD60-ECDD167C7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022D92-4651-7D4E-9CD9-7A114B94C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3736E-1322-E648-BF85-17DD705521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7A1E3-D7B4-EE4B-9823-88E242A21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401C7-263D-2644-A118-B7F827F86D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22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D41129-F37F-AA43-BD60-ECDD167C7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022D92-4651-7D4E-9CD9-7A114B94C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3736E-1322-E648-BF85-17DD705521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8C55C-404B-4441-82B8-4BF031FEEA4E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7A1E3-D7B4-EE4B-9823-88E242A21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401C7-263D-2644-A118-B7F827F86D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E5C24-AEC2-A34B-A462-DDE76E12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61A584-7BBD-6046-8B1B-5D1B179CD5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050" y="927100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52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AAA284-5D24-934B-BDAB-464131792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8723" y="1042714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56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9F7901-5BB9-BD42-A105-B704ED86D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050" y="927100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747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760B46-E40C-5C42-B60E-BAED72377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957" y="1038481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441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2831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F828D6-5F4D-9F49-8537-BC61ACD01069}"/>
              </a:ext>
            </a:extLst>
          </p:cNvPr>
          <p:cNvSpPr txBox="1"/>
          <p:nvPr/>
        </p:nvSpPr>
        <p:spPr>
          <a:xfrm>
            <a:off x="948268" y="1650998"/>
            <a:ext cx="9677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This action has not been implemented. </a:t>
            </a:r>
          </a:p>
          <a:p>
            <a:pPr algn="ctr"/>
            <a:r>
              <a:rPr lang="en-US" sz="4400" dirty="0"/>
              <a:t>We will need to go back.</a:t>
            </a:r>
          </a:p>
        </p:txBody>
      </p:sp>
    </p:spTree>
    <p:extLst>
      <p:ext uri="{BB962C8B-B14F-4D97-AF65-F5344CB8AC3E}">
        <p14:creationId xmlns:p14="http://schemas.microsoft.com/office/powerpoint/2010/main" val="2518550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2A65C60-429C-E444-9246-E904B7A5D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966" y="1037101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04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D66B10-1615-6446-895E-1D0009AB7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801" y="1039330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088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FED77F4-8EA1-6A4F-BB7F-C62C7ACAB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806" y="1039210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004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83516CA-58AE-3A49-92D9-2C9AF9218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572" y="1042714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10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D40154E-1691-0941-8BC2-32AF2D4FD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050" y="927100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07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2BFDAD3-5F59-3141-BE7E-7F6062F21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050" y="927100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062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C835AC9-31E4-6042-B9B3-48AEB7553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050" y="927100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56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35E272-EB6F-564B-8F62-CB9CD3CAB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050" y="927100"/>
            <a:ext cx="63119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932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14</Words>
  <Application>Microsoft Macintosh PowerPoint</Application>
  <PresentationFormat>Widescreen</PresentationFormat>
  <Paragraphs>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3_Office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Craig</dc:creator>
  <cp:lastModifiedBy>Miller, Craig</cp:lastModifiedBy>
  <cp:revision>9</cp:revision>
  <dcterms:created xsi:type="dcterms:W3CDTF">2020-05-23T16:43:51Z</dcterms:created>
  <dcterms:modified xsi:type="dcterms:W3CDTF">2020-05-26T17:43:20Z</dcterms:modified>
</cp:coreProperties>
</file>